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FFA3-880B-09E4-4F96-09FECF156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62792-0303-DFAC-CCDC-A78CD9E53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7FC4F-039E-4883-BB65-D4516C309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6F8-A482-9F4A-A8F3-40533E27B23C}" type="datetimeFigureOut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F0E2-791F-67E6-9892-3BC1FF5F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1794F-4DAD-58E5-545D-453B8FA9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291B-B32F-044C-8E47-150B7A8B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5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145D-1CB0-5402-050E-A9758240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5D960-59B8-6D75-2F94-22D62DC5D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897E5-4FF4-FD69-4A6A-F3A47FF3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6F8-A482-9F4A-A8F3-40533E27B23C}" type="datetimeFigureOut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59280-BA7A-1BE3-789D-39FE5CFC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79558-FC22-26F7-86DA-6B341F00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291B-B32F-044C-8E47-150B7A8B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0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DFB15-4298-04D7-FDA9-C5DC51C78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CA6F3-FAA0-6404-4B0B-F7DA7900A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4A091-3C56-B2D7-B3DE-8FAFE293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6F8-A482-9F4A-A8F3-40533E27B23C}" type="datetimeFigureOut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13442-6852-CA71-7EFF-58B68783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E4EA4-2B51-2C12-66AC-2CEDF641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291B-B32F-044C-8E47-150B7A8B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5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F91C4-D5E9-E615-67E3-8177E7B5C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D57AB-BB88-4209-B270-421D45FE7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AF9BE-7848-30EC-B9C7-DABC8CC93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6F8-A482-9F4A-A8F3-40533E27B23C}" type="datetimeFigureOut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47623-D477-BAC0-2E74-358BAD45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81F80-1686-34F5-FC46-5CCFE394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291B-B32F-044C-8E47-150B7A8B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2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4501E-2C25-68EE-1357-FD6E9DBD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30615-D0A4-6D66-B9BC-7B0FBF5C7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F6BE6-1EE8-EB15-C4F9-320C54DB4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6F8-A482-9F4A-A8F3-40533E27B23C}" type="datetimeFigureOut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BAEDC-A45F-7460-581C-DF23426A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3CD83-69CC-AB8B-660C-8334DBD3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291B-B32F-044C-8E47-150B7A8B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5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30F-8BE9-8994-754F-EF7E5EA0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B9A14-D100-B286-6030-9B6C77472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1680F-3002-094C-1AA9-A7DFFB49D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20777-635C-9775-6DF1-50B291BF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6F8-A482-9F4A-A8F3-40533E27B23C}" type="datetimeFigureOut">
              <a:rPr lang="en-US" smtClean="0"/>
              <a:t>7/25/22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FC9A0-7C6F-4EAC-9A17-22E8C88F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B3108-8B21-9574-39A8-BA46B8A2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291B-B32F-044C-8E47-150B7A8B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9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E31F6-5BBC-E2B7-1641-87567CFC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D6D50-3D39-2047-361B-5BA585323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CFDE6-92FE-CC30-0908-F1129E36A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574E95-4F28-F1C8-7336-6446BB13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70165-8253-30AE-915C-0B2BBB9DA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E7773-3C99-27A8-B08E-A80D789E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6F8-A482-9F4A-A8F3-40533E27B23C}" type="datetimeFigureOut">
              <a:rPr lang="en-US" smtClean="0"/>
              <a:t>7/25/22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ABB63-F5A8-FBB4-424C-F2980E18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45E759-F7A5-129A-25C9-02B01945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291B-B32F-044C-8E47-150B7A8B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3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F87E-1E54-F8D6-2A86-94276632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744FDA-1FF1-B3E2-B00B-7208630F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6F8-A482-9F4A-A8F3-40533E27B23C}" type="datetimeFigureOut">
              <a:rPr lang="en-US" smtClean="0"/>
              <a:t>7/25/22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7BA61-80A0-D123-BE54-227B6A5C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B6A36-46C8-2688-441A-AA64E6AA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291B-B32F-044C-8E47-150B7A8B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9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362261-74CB-1CDF-5DD8-831D0282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6F8-A482-9F4A-A8F3-40533E27B23C}" type="datetimeFigureOut">
              <a:rPr lang="en-US" smtClean="0"/>
              <a:t>7/25/22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5C63EB-A033-C1C5-FABC-6AEE1C60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621F6-03CA-AF81-D077-53833FB2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291B-B32F-044C-8E47-150B7A8B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D36E3-31AC-15C8-990C-4A3F167A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F57FD-3AA0-4E57-1C66-6A94C0F9F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19D8F-5AEB-A68A-64A0-40AF922BE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2BDBD-F6F2-1F09-B2E4-6A7DE529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6F8-A482-9F4A-A8F3-40533E27B23C}" type="datetimeFigureOut">
              <a:rPr lang="en-US" smtClean="0"/>
              <a:t>7/25/22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85988-47C0-32AC-E165-2342328E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C1DDF-8F8E-9809-6A58-ACAE9DD2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291B-B32F-044C-8E47-150B7A8B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8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08F0-EF3C-F4F0-AB69-CCFB80732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D6984D-24F8-C831-DDE3-54D15ECF2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F1F3C-0339-576C-77B6-BB4751F1E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AE275-A119-5847-32A2-5D9E50203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26F8-A482-9F4A-A8F3-40533E27B23C}" type="datetimeFigureOut">
              <a:rPr lang="en-US" smtClean="0"/>
              <a:t>7/25/22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ED34B-A2F7-A24A-0EAD-179B03E0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533C8-9AC4-0C06-B240-204CE2CE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291B-B32F-044C-8E47-150B7A8B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8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71CEFE-D650-A72B-6F9B-92A61EC68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C1D3D-4FD2-4F08-4E27-A2370A8FE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9B3AE-8F43-3817-965D-B9B7D6587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426F8-A482-9F4A-A8F3-40533E27B23C}" type="datetimeFigureOut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7F3F-DC8F-D8A0-134C-A83F76AC5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580E7-C071-1C4E-2E65-0CE9D68B3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9291B-B32F-044C-8E47-150B7A8B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0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2C16B2-8327-1DF9-9E1D-D6304EDFE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0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8C9967-1EAF-4FAA-05C7-8E7848530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42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8002B-EF27-ED3E-E7D3-B0A5B1C72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61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0FD67B-4767-269F-2D92-8ACEDC30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77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789C7E-7C13-1E63-913D-E103E2004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7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B2FEF-3EF2-B8F2-3532-9101241E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7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AB1101-64CE-8B4A-E7F0-6D77DEE0A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CBF53B-65AF-D1B0-F627-EA6E2660D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3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7CB7D3-E8EF-19C3-E54C-AD4FCF680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4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FF55D-0534-ABFB-CDDB-0B2C0D603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B75B7-1290-3C5E-0351-53A3A1174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9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EEDEE-F3EE-AF48-A76D-09B61937E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1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61789-0380-E33D-04F6-C7094351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2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2022-07-25T05:01:43Z</dcterms:created>
  <dcterms:modified xsi:type="dcterms:W3CDTF">2022-07-25T05:03:20Z</dcterms:modified>
</cp:coreProperties>
</file>