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7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20"/>
    <p:restoredTop sz="96281"/>
  </p:normalViewPr>
  <p:slideViewPr>
    <p:cSldViewPr snapToGrid="0">
      <p:cViewPr varScale="1">
        <p:scale>
          <a:sx n="92" d="100"/>
          <a:sy n="92" d="100"/>
        </p:scale>
        <p:origin x="17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19B7-D696-8AB2-2E2B-DE109D6C3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B30D4-9BD8-70D2-A4FA-6826D2B0F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D0602-4F5B-68BF-EF8E-4154F671E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96FF-FAFF-684E-BFED-B02B2F27992D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6AFE7-BC3A-5D32-A8D9-6B878DF5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15A4B-6D2B-E65D-64CF-34EA75CBB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71B9-C095-7F40-B913-187DBC49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1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F0A9A-D758-1122-0EA0-E70F2FA3A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C6448-1CC2-EA69-FE39-B630D91F2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E9136-F1D3-A0E3-9CD1-18202BA10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96FF-FAFF-684E-BFED-B02B2F27992D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82D20-9195-38D2-9F34-10DEC27A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52464-F35F-AD16-9283-05E23726E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71B9-C095-7F40-B913-187DBC49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8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584184-9B82-5722-D7C3-2D392F4D1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7564CD-E3C6-BFFE-9537-3D6515ED8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EA61F-8E54-9270-FA87-ADED2E458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96FF-FAFF-684E-BFED-B02B2F27992D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01117-D821-D528-CF45-3B19BF467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52C48-976C-9ABB-F324-9F1BBF09B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71B9-C095-7F40-B913-187DBC49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0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C36A0-F095-CEC5-16EE-F11392E94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96FDA-D68E-A6C4-8ADD-FA1A1878B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8C5FE-4BBC-6517-76A1-AB209E9F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96FF-FAFF-684E-BFED-B02B2F27992D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2B80C-123A-75BD-A179-070F33AF6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A6C73-5D73-822E-4EB7-F041A0404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71B9-C095-7F40-B913-187DBC49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5BBA4-089D-9239-2DA4-759B4EE84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12B5A-85F0-4311-95EA-AAE8525CB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901A9-C58F-B9FA-40AB-ABE71F9FF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96FF-FAFF-684E-BFED-B02B2F27992D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62655-0131-7DA6-0A5C-6A36490C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94BF6-36A8-EB49-0669-2A5F99124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71B9-C095-7F40-B913-187DBC49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2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B382B-30FC-A5A0-B1A3-07CD52642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3260F-A5BB-2AC8-B9E4-0376BC3D23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813DC-7237-29C7-3688-C9C432D92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F6E8C-4CE7-D4A7-B65A-24B473FC1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96FF-FAFF-684E-BFED-B02B2F27992D}" type="datetimeFigureOut">
              <a:rPr lang="en-US" smtClean="0"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BE81F-D4D7-4712-02AC-B9526BCBF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1A983-159B-190C-AB6B-598AD6D5F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71B9-C095-7F40-B913-187DBC49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2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A3E22-BF19-7D13-E496-D5D6E348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C3567-D973-67F1-DA6A-D927F1305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78B6D-85F2-D636-FE04-6AA15F4A1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86335D-F874-7DE7-9C0F-3043FC32F7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72A1CE-1E21-7E39-D561-329FF34217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A79329-20F4-373A-63D6-393556AA4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96FF-FAFF-684E-BFED-B02B2F27992D}" type="datetimeFigureOut">
              <a:rPr lang="en-US" smtClean="0"/>
              <a:t>9/30/22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CCE5EB-2D33-59B2-7B89-9DF1F03F7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BC9B3C-8E4C-C2E2-F509-ED81208AE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71B9-C095-7F40-B913-187DBC49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5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90EC1-3A53-B751-AA7D-54384A954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BA36BD-8633-D438-30C7-80C0181C1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96FF-FAFF-684E-BFED-B02B2F27992D}" type="datetimeFigureOut">
              <a:rPr lang="en-US" smtClean="0"/>
              <a:t>9/30/22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EDCCB-D137-CED5-DB2D-4DDB74699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5D96F-6B1D-D5D7-5681-C0A5EBBC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71B9-C095-7F40-B913-187DBC49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6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B752B5-B0E1-E8E5-A638-F318A92EF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96FF-FAFF-684E-BFED-B02B2F27992D}" type="datetimeFigureOut">
              <a:rPr lang="en-US" smtClean="0"/>
              <a:t>9/30/22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8311FE-D1D0-6E37-C31A-606975CF4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8CA42-B23B-36D7-59D2-42A5A31AD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71B9-C095-7F40-B913-187DBC49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2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8820A-B56E-9C10-3C9F-8D39DB48D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DF8DC-D55E-098E-C7EF-D93F3023B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78C3D2-C822-1FAC-E2A3-1533B1C7A5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BA7735-79DC-6DCA-B88B-3F2E8AD46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96FF-FAFF-684E-BFED-B02B2F27992D}" type="datetimeFigureOut">
              <a:rPr lang="en-US" smtClean="0"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D49DE-9978-B7B8-C452-6776913E9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2BDCC-9CEA-A07B-230A-75D35B54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71B9-C095-7F40-B913-187DBC49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6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BBF77-23F9-63C2-9D96-EEB1DA445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90BBFF-970E-416D-1051-7D7BCF422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9184B-958F-914A-5699-C90E848C2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3B817-8AA1-AB49-2DE2-B9C279314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96FF-FAFF-684E-BFED-B02B2F27992D}" type="datetimeFigureOut">
              <a:rPr lang="en-US" smtClean="0"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DBD54-B8E4-0722-115C-AAA88A8D0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40F9D-AA0F-FFC7-7F2A-48CD38FC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71B9-C095-7F40-B913-187DBC49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4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6ACCF1-22FC-61B4-77A0-8B205FDE3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1D443-0297-354E-1BDE-22823A8DB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26BED-ABDC-A967-ECC7-C119FB5D4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196FF-FAFF-684E-BFED-B02B2F27992D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D991A-1499-63BA-C1B6-351E2708FF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A88FD-C55F-B35F-13B2-9DD0EF29C7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971B9-C095-7F40-B913-187DBC49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4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B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4AD7B5-8F0B-7453-8CC7-EB52294DE225}"/>
              </a:ext>
            </a:extLst>
          </p:cNvPr>
          <p:cNvSpPr txBox="1"/>
          <p:nvPr/>
        </p:nvSpPr>
        <p:spPr>
          <a:xfrm>
            <a:off x="1190513" y="2367171"/>
            <a:ext cx="98109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BD Cartoon Shout" panose="02000000000000000000" pitchFamily="2" charset="0"/>
              </a:rPr>
              <a:t>What’s More Scary?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054488-C807-207A-9B18-125D502A5B98}"/>
              </a:ext>
            </a:extLst>
          </p:cNvPr>
          <p:cNvSpPr txBox="1"/>
          <p:nvPr/>
        </p:nvSpPr>
        <p:spPr>
          <a:xfrm>
            <a:off x="1539240" y="4593516"/>
            <a:ext cx="9113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Go to the side of the room the picture is on for your answer</a:t>
            </a:r>
          </a:p>
        </p:txBody>
      </p:sp>
    </p:spTree>
    <p:extLst>
      <p:ext uri="{BB962C8B-B14F-4D97-AF65-F5344CB8AC3E}">
        <p14:creationId xmlns:p14="http://schemas.microsoft.com/office/powerpoint/2010/main" val="212305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B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untsman spider - Wikipedia">
            <a:extLst>
              <a:ext uri="{FF2B5EF4-FFF2-40B4-BE49-F238E27FC236}">
                <a16:creationId xmlns:a16="http://schemas.microsoft.com/office/drawing/2014/main" id="{51B76F94-04FF-937A-A063-C11592E86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2295" y="1006876"/>
            <a:ext cx="4416425" cy="342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98F1B4D-3283-27D2-BDDF-A25D730F69B4}"/>
              </a:ext>
            </a:extLst>
          </p:cNvPr>
          <p:cNvSpPr txBox="1"/>
          <p:nvPr/>
        </p:nvSpPr>
        <p:spPr>
          <a:xfrm>
            <a:off x="5127811" y="2721684"/>
            <a:ext cx="1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AC5040-A237-C52A-85ED-47D95B23B43D}"/>
              </a:ext>
            </a:extLst>
          </p:cNvPr>
          <p:cNvSpPr txBox="1"/>
          <p:nvPr/>
        </p:nvSpPr>
        <p:spPr>
          <a:xfrm>
            <a:off x="1243543" y="4835461"/>
            <a:ext cx="3093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SPIDERS</a:t>
            </a:r>
          </a:p>
        </p:txBody>
      </p:sp>
      <p:pic>
        <p:nvPicPr>
          <p:cNvPr id="1028" name="Picture 4" descr="Deadly snakes could save your life - UQ News - The University of  Queensland, Australia">
            <a:extLst>
              <a:ext uri="{FF2B5EF4-FFF2-40B4-BE49-F238E27FC236}">
                <a16:creationId xmlns:a16="http://schemas.microsoft.com/office/drawing/2014/main" id="{1094CC4C-6514-0428-430A-8114497823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83566" y="1060391"/>
            <a:ext cx="4126139" cy="342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0713B1-BB22-E2D6-C75D-7817A6756A22}"/>
              </a:ext>
            </a:extLst>
          </p:cNvPr>
          <p:cNvSpPr txBox="1"/>
          <p:nvPr/>
        </p:nvSpPr>
        <p:spPr>
          <a:xfrm>
            <a:off x="7999671" y="4835460"/>
            <a:ext cx="3093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SNAKES</a:t>
            </a:r>
          </a:p>
        </p:txBody>
      </p:sp>
    </p:spTree>
    <p:extLst>
      <p:ext uri="{BB962C8B-B14F-4D97-AF65-F5344CB8AC3E}">
        <p14:creationId xmlns:p14="http://schemas.microsoft.com/office/powerpoint/2010/main" val="259773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B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8F1B4D-3283-27D2-BDDF-A25D730F69B4}"/>
              </a:ext>
            </a:extLst>
          </p:cNvPr>
          <p:cNvSpPr txBox="1"/>
          <p:nvPr/>
        </p:nvSpPr>
        <p:spPr>
          <a:xfrm>
            <a:off x="5127811" y="2721684"/>
            <a:ext cx="1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AC5040-A237-C52A-85ED-47D95B23B43D}"/>
              </a:ext>
            </a:extLst>
          </p:cNvPr>
          <p:cNvSpPr txBox="1"/>
          <p:nvPr/>
        </p:nvSpPr>
        <p:spPr>
          <a:xfrm>
            <a:off x="1243543" y="4835461"/>
            <a:ext cx="3093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HEIGHTS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713B1-BB22-E2D6-C75D-7817A6756A22}"/>
              </a:ext>
            </a:extLst>
          </p:cNvPr>
          <p:cNvSpPr txBox="1"/>
          <p:nvPr/>
        </p:nvSpPr>
        <p:spPr>
          <a:xfrm>
            <a:off x="7999671" y="4835460"/>
            <a:ext cx="3093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GERMS</a:t>
            </a:r>
          </a:p>
        </p:txBody>
      </p:sp>
      <p:pic>
        <p:nvPicPr>
          <p:cNvPr id="3074" name="Picture 2" descr="Unbelievable Photos for Those Who (Don't) Fear Heights | Far &amp; Wide">
            <a:extLst>
              <a:ext uri="{FF2B5EF4-FFF2-40B4-BE49-F238E27FC236}">
                <a16:creationId xmlns:a16="http://schemas.microsoft.com/office/drawing/2014/main" id="{55C2358E-B948-452A-065F-7C9D203DD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1382" y="1060391"/>
            <a:ext cx="4572821" cy="342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3B091F19-E636-A975-F558-14BBF19E5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86284" y="1038875"/>
            <a:ext cx="3733886" cy="373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74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B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8F1B4D-3283-27D2-BDDF-A25D730F69B4}"/>
              </a:ext>
            </a:extLst>
          </p:cNvPr>
          <p:cNvSpPr txBox="1"/>
          <p:nvPr/>
        </p:nvSpPr>
        <p:spPr>
          <a:xfrm>
            <a:off x="5127811" y="2721684"/>
            <a:ext cx="1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AC5040-A237-C52A-85ED-47D95B23B43D}"/>
              </a:ext>
            </a:extLst>
          </p:cNvPr>
          <p:cNvSpPr txBox="1"/>
          <p:nvPr/>
        </p:nvSpPr>
        <p:spPr>
          <a:xfrm>
            <a:off x="1243543" y="4835461"/>
            <a:ext cx="3093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DARK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713B1-BB22-E2D6-C75D-7817A6756A22}"/>
              </a:ext>
            </a:extLst>
          </p:cNvPr>
          <p:cNvSpPr txBox="1"/>
          <p:nvPr/>
        </p:nvSpPr>
        <p:spPr>
          <a:xfrm>
            <a:off x="7999671" y="4835460"/>
            <a:ext cx="3093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DENTIST</a:t>
            </a:r>
          </a:p>
        </p:txBody>
      </p:sp>
      <p:pic>
        <p:nvPicPr>
          <p:cNvPr id="1026" name="Picture 2" descr="Fear of the Dark | Fear of the dark, Fear of flying, Phobia symptoms">
            <a:extLst>
              <a:ext uri="{FF2B5EF4-FFF2-40B4-BE49-F238E27FC236}">
                <a16:creationId xmlns:a16="http://schemas.microsoft.com/office/drawing/2014/main" id="{64F4E9C7-F796-DCD0-1EB4-DFFE705CBF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0700" y="1358148"/>
            <a:ext cx="4417060" cy="309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eventative Oral Health Care - Dental Care Glebe, Sydney">
            <a:extLst>
              <a:ext uri="{FF2B5EF4-FFF2-40B4-BE49-F238E27FC236}">
                <a16:creationId xmlns:a16="http://schemas.microsoft.com/office/drawing/2014/main" id="{03568784-4DF2-1C0D-41EC-0F8CE090A9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43216" y="1367292"/>
            <a:ext cx="4060234" cy="309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26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B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8F1B4D-3283-27D2-BDDF-A25D730F69B4}"/>
              </a:ext>
            </a:extLst>
          </p:cNvPr>
          <p:cNvSpPr txBox="1"/>
          <p:nvPr/>
        </p:nvSpPr>
        <p:spPr>
          <a:xfrm>
            <a:off x="5127811" y="2721684"/>
            <a:ext cx="1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AC5040-A237-C52A-85ED-47D95B23B43D}"/>
              </a:ext>
            </a:extLst>
          </p:cNvPr>
          <p:cNvSpPr txBox="1"/>
          <p:nvPr/>
        </p:nvSpPr>
        <p:spPr>
          <a:xfrm>
            <a:off x="833439" y="4835460"/>
            <a:ext cx="4294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NIGHTMARES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713B1-BB22-E2D6-C75D-7817A6756A22}"/>
              </a:ext>
            </a:extLst>
          </p:cNvPr>
          <p:cNvSpPr txBox="1"/>
          <p:nvPr/>
        </p:nvSpPr>
        <p:spPr>
          <a:xfrm>
            <a:off x="7999671" y="4835460"/>
            <a:ext cx="3093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NEEDLES</a:t>
            </a:r>
          </a:p>
        </p:txBody>
      </p:sp>
      <p:pic>
        <p:nvPicPr>
          <p:cNvPr id="5" name="Picture 2" descr="How to Deal With Child's Sleep Terrors – Cleveland Clinic">
            <a:extLst>
              <a:ext uri="{FF2B5EF4-FFF2-40B4-BE49-F238E27FC236}">
                <a16:creationId xmlns:a16="http://schemas.microsoft.com/office/drawing/2014/main" id="{6053DC8A-1636-92E3-D10D-D9BE98163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339" y="1367292"/>
            <a:ext cx="4510472" cy="312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Most Kids Are Afraid Of Needles, But Toronto Researcher Anna Taddio Is  Changing That | HuffPost Parents">
            <a:extLst>
              <a:ext uri="{FF2B5EF4-FFF2-40B4-BE49-F238E27FC236}">
                <a16:creationId xmlns:a16="http://schemas.microsoft.com/office/drawing/2014/main" id="{9EB4864F-A818-88B0-A354-2A7A0F62E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7798" y="1367292"/>
            <a:ext cx="4683276" cy="312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73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B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8F1B4D-3283-27D2-BDDF-A25D730F69B4}"/>
              </a:ext>
            </a:extLst>
          </p:cNvPr>
          <p:cNvSpPr txBox="1"/>
          <p:nvPr/>
        </p:nvSpPr>
        <p:spPr>
          <a:xfrm>
            <a:off x="5127811" y="2721684"/>
            <a:ext cx="1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AC5040-A237-C52A-85ED-47D95B23B43D}"/>
              </a:ext>
            </a:extLst>
          </p:cNvPr>
          <p:cNvSpPr txBox="1"/>
          <p:nvPr/>
        </p:nvSpPr>
        <p:spPr>
          <a:xfrm>
            <a:off x="1243543" y="4835461"/>
            <a:ext cx="3093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BUGS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713B1-BB22-E2D6-C75D-7817A6756A22}"/>
              </a:ext>
            </a:extLst>
          </p:cNvPr>
          <p:cNvSpPr txBox="1"/>
          <p:nvPr/>
        </p:nvSpPr>
        <p:spPr>
          <a:xfrm>
            <a:off x="7999671" y="4835460"/>
            <a:ext cx="3093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STORMS</a:t>
            </a:r>
          </a:p>
        </p:txBody>
      </p:sp>
      <p:pic>
        <p:nvPicPr>
          <p:cNvPr id="2050" name="Picture 2" descr="10 Wondrous Praying Mantis Facts">
            <a:extLst>
              <a:ext uri="{FF2B5EF4-FFF2-40B4-BE49-F238E27FC236}">
                <a16:creationId xmlns:a16="http://schemas.microsoft.com/office/drawing/2014/main" id="{A8FC52B9-B006-BB6E-CDA2-A7C70F19B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405" y="1367292"/>
            <a:ext cx="4790202" cy="319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hat Happens During a Lightning Storm?">
            <a:extLst>
              <a:ext uri="{FF2B5EF4-FFF2-40B4-BE49-F238E27FC236}">
                <a16:creationId xmlns:a16="http://schemas.microsoft.com/office/drawing/2014/main" id="{DAD57D51-4B38-DD1A-47E2-92FC8DAA2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00576" y="1367292"/>
            <a:ext cx="4292501" cy="321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076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B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8F1B4D-3283-27D2-BDDF-A25D730F69B4}"/>
              </a:ext>
            </a:extLst>
          </p:cNvPr>
          <p:cNvSpPr txBox="1"/>
          <p:nvPr/>
        </p:nvSpPr>
        <p:spPr>
          <a:xfrm>
            <a:off x="5127811" y="2721684"/>
            <a:ext cx="1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AC5040-A237-C52A-85ED-47D95B23B43D}"/>
              </a:ext>
            </a:extLst>
          </p:cNvPr>
          <p:cNvSpPr txBox="1"/>
          <p:nvPr/>
        </p:nvSpPr>
        <p:spPr>
          <a:xfrm>
            <a:off x="900965" y="4835460"/>
            <a:ext cx="40367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SPEAKING TO A BIG CROWD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713B1-BB22-E2D6-C75D-7817A6756A22}"/>
              </a:ext>
            </a:extLst>
          </p:cNvPr>
          <p:cNvSpPr txBox="1"/>
          <p:nvPr/>
        </p:nvSpPr>
        <p:spPr>
          <a:xfrm>
            <a:off x="7999671" y="4835460"/>
            <a:ext cx="3093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DEATH</a:t>
            </a:r>
          </a:p>
        </p:txBody>
      </p:sp>
      <p:pic>
        <p:nvPicPr>
          <p:cNvPr id="3074" name="Picture 2" descr="Funeral Director Etiquette You Need To Know">
            <a:extLst>
              <a:ext uri="{FF2B5EF4-FFF2-40B4-BE49-F238E27FC236}">
                <a16:creationId xmlns:a16="http://schemas.microsoft.com/office/drawing/2014/main" id="{CA97C8EC-E818-3A81-EBAC-F3D363FCEF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64188" y="1358148"/>
            <a:ext cx="4722254" cy="309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25 Powerful and Effective Public Speaking Tips">
            <a:extLst>
              <a:ext uri="{FF2B5EF4-FFF2-40B4-BE49-F238E27FC236}">
                <a16:creationId xmlns:a16="http://schemas.microsoft.com/office/drawing/2014/main" id="{1D5515FD-1947-B242-701C-E5B1E211B0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0305" y="1358148"/>
            <a:ext cx="4607505" cy="309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440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40</Words>
  <Application>Microsoft Macintosh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BD Cartoon Shout</vt:lpstr>
      <vt:lpstr>Calibri</vt:lpstr>
      <vt:lpstr>Calibri Light</vt:lpstr>
      <vt:lpstr>TT Commons DemiBold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17</cp:revision>
  <dcterms:created xsi:type="dcterms:W3CDTF">2022-09-29T06:25:51Z</dcterms:created>
  <dcterms:modified xsi:type="dcterms:W3CDTF">2022-09-29T23:36:44Z</dcterms:modified>
</cp:coreProperties>
</file>