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B80"/>
    <a:srgbClr val="4C7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22"/>
    <p:restoredTop sz="96405"/>
  </p:normalViewPr>
  <p:slideViewPr>
    <p:cSldViewPr snapToGrid="0">
      <p:cViewPr varScale="1">
        <p:scale>
          <a:sx n="95" d="100"/>
          <a:sy n="95" d="100"/>
        </p:scale>
        <p:origin x="18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1F162-320D-C788-6641-26F28ABC6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62DBE-241F-E629-2073-07CB653CF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9EA53-5BA1-BCA7-1B06-4CE23592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D3425-A36F-E666-6B32-032FAA32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A7905-2DC4-877E-E1DB-EA9893A1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6E764-B02C-A75F-0571-F61F63C7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A0EB8-FB25-7B47-286A-DCC1D2462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15171-2E10-9DAA-85DB-5B5E1C8FF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56849-0A91-E46A-842B-C9FF3BED9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A54F-61AC-401A-5AC2-267751FE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0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1E60D1-710F-E092-2CE2-FFA31BE78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EFB0A-B700-1D76-C518-8B5C6C514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EA7C-7C1A-9303-1AAF-B0499C59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80A19-7941-D480-D314-E1D96905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C6547-9B92-6EFE-1EA0-44C80072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F2966-6896-699E-17AE-AA897017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54D7-75E5-AF71-0408-DDEA792B0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1F406-6FAC-598A-FDC8-9880AD5F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03419-E2A4-3544-3DA2-532F32BB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D78A-EC19-5F9E-3488-AB075AD8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3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B632-0C26-D9D7-0F10-B9682EC8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E2891-406A-6FF1-493C-95574CE76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D5263-A658-DCBF-3CC7-CB7D5898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0494A-DD81-0C69-A82B-B54FF006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53208-9151-5143-BF8C-74F6B673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7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F922-EBBF-F2D1-E6DF-05068DBFC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38759-5C53-0FA6-0CAD-0E671C2F1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2E07D-3CBD-13CB-44AA-BF877BF3E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8C79B-7F15-5B7A-E615-DDA98ACD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8FF6F-B411-9EB9-FCB0-6889CDCA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E0A45-6011-2720-35AE-0FFD7946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8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3B0C-7D2E-030E-EE20-9ED6235F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81779-27F2-93F8-C244-8C663F587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0E366-8559-1ADC-5050-16F57734A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1CD538-EBE6-1CA8-EDF0-49D666EC2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80836-9FB3-1AB2-3F1C-1E86D95D1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1FB3E-C780-84C5-C1B6-4539EBCE6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EC081-1D3C-5F13-62A4-FCB5EECC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FBB7A-FE53-1489-99AB-28F6A5FD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7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81C14-6A48-3FA4-30EF-B19C61F7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02D14-1D18-2461-CD09-3CAAD12D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0B537-97D5-3A62-B616-55062145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FC175-D827-01C9-3A38-46629A50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3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4F5B9-7773-5877-771C-49BC01CC3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603C4-6D93-04D1-5744-6FF37890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FA513-E29E-65CC-40BF-814095EE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2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9DD4-CEE2-C9EA-0D42-E09373553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9145D-21D1-A69E-DB70-C9CAAF114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8DC38-4AB4-7603-C001-0AA10C435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F775E-B69F-551C-184E-AA5742CF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BC12A-A89D-4DFA-0DC3-2D1D083D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128DC-B133-40B8-7862-EA14A5AB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0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D5C2B-3DE8-BA8A-4582-5FE5D581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B6EB4-56CC-5A46-EBF2-573161A67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5BEBC-995A-F4ED-8E46-4D7AA54D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1E148-50FE-B649-C6D9-21DB1036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D3A26-C6AD-3C3E-B1FB-35EA76E0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16FC7-38AA-3B7B-6850-9327114A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2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BC22B-4950-B2AC-61DB-B1AC40EB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4248A-FCA9-DA16-0DD8-833FB7F9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222A9-A573-63E6-EC7D-12ECF14D2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55E5-A0C2-524A-A486-5BC4F0CBAA9B}" type="datetimeFigureOut">
              <a:rPr lang="en-US" smtClean="0"/>
              <a:t>11/23/22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D4D94-DFC8-287F-8F23-5555C3CD0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1FAA8-65CB-84A9-7234-7F3204139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6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7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F9E9C-7A19-053D-91D6-9AEFFA4F60EC}"/>
              </a:ext>
            </a:extLst>
          </p:cNvPr>
          <p:cNvSpPr txBox="1"/>
          <p:nvPr/>
        </p:nvSpPr>
        <p:spPr>
          <a:xfrm>
            <a:off x="1029729" y="444843"/>
            <a:ext cx="1013254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T Commons ExtraBold" panose="02000506030000020004" pitchFamily="2" charset="77"/>
              </a:rPr>
              <a:t>SELF-CONTROL SCENARIOS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Using what we just heard, what should a person do in any of these scenarios to help them grow in self-control?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On the sports field where an opposing team member keeps aggressively taunting you in an unsporting way.</a:t>
            </a:r>
          </a:p>
          <a:p>
            <a:endParaRPr lang="en-US" sz="2400" b="1" dirty="0">
              <a:solidFill>
                <a:schemeClr val="bg1"/>
              </a:solidFill>
              <a:latin typeface="TT Commons DemiBold" panose="02000506030000020004" pitchFamily="2" charset="77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At home when your brother or sister </a:t>
            </a:r>
            <a:r>
              <a:rPr lang="en-US" sz="2400" b="1">
                <a:solidFill>
                  <a:schemeClr val="bg1"/>
                </a:solidFill>
                <a:latin typeface="TT Commons DemiBold" panose="02000506030000020004" pitchFamily="2" charset="77"/>
              </a:rPr>
              <a:t>keeps annoying </a:t>
            </a:r>
            <a:r>
              <a:rPr lang="en-US" sz="2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you.</a:t>
            </a:r>
          </a:p>
          <a:p>
            <a:endParaRPr lang="en-US" sz="2400" b="1" dirty="0">
              <a:solidFill>
                <a:schemeClr val="bg1"/>
              </a:solidFill>
              <a:latin typeface="TT Commons DemiBold" panose="02000506030000020004" pitchFamily="2" charset="77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At school, your teacher has to leave the classroom for a moment and tells everyone to keep working in their absence, but people around your table start mucking around and want you to join in.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8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92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TT Commons DemiBold</vt:lpstr>
      <vt:lpstr>TT Commons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2022-09-30T03:13:49Z</dcterms:created>
  <dcterms:modified xsi:type="dcterms:W3CDTF">2022-11-23T00:30:40Z</dcterms:modified>
</cp:coreProperties>
</file>