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51"/>
    <p:restoredTop sz="94628"/>
  </p:normalViewPr>
  <p:slideViewPr>
    <p:cSldViewPr snapToGrid="0" snapToObjects="1">
      <p:cViewPr varScale="1">
        <p:scale>
          <a:sx n="51" d="100"/>
          <a:sy n="51" d="100"/>
        </p:scale>
        <p:origin x="224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606C-65BA-4644-9C49-238B9C55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C2C57-0EFD-B748-B4F4-A6A533B39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B308C-52F0-8A4E-BC9F-08771ABC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3106-83B6-DF43-A5DA-0E67B018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AEFE-C900-7242-8CE2-1F4B52D0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74A1-96F1-8948-856A-5733EE93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C7FC8-77B4-804C-AE8E-FBAF45E13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9984-F223-D04C-81F0-AE061D73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E5FBF-19E6-BA48-B5EA-83788CF8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9FD4-D811-494C-8601-DCE5A7CA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9FE5F-10BF-3F48-B5D3-1CACAF764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2C0AD-2492-0D4A-85E1-5441E1574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AD9A6-C2F0-9A42-883F-EA0308F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34917-FA47-7642-8F79-370E53A2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2BD1-7F70-FE48-A4DE-94F09337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C510-07E7-D34D-A36C-12D0F048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132E4-3402-E146-93B0-EB8824AAB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3814-D86B-B045-AC9F-5866FD67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DCB1-3FA4-6942-9C98-0CC87944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B523C-B995-124F-BB06-FE8BD186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407-2FDC-7B4A-9F49-1D523C32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73212-C7E5-BC49-8609-16F1504B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E606-6FEB-FE4F-88F4-2C3DDCC4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9996-593A-7340-BC1B-A40EFFA7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FC09-99CB-304F-ABD7-849E1F11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4833-E4E9-D84A-A901-2EE4BBD7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0438-AF09-D840-B5B3-D8E8A8A0B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B7081-5378-934F-8F49-FBD222E0E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F1C90-F7B3-2745-ABEF-F607CCDD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7830-D7A8-FF49-A2F6-B30A3AEC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5727E-F9D6-A34D-81D6-76E3EBD7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3D89-04E3-7047-BCED-DCC11A2F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114E-8D9A-834A-8E28-2B28303EA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17E02-88C3-6A40-80FA-C41FD2BA1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5486A-5EFA-EB4E-8064-7F36169DE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A95BF-963E-0E41-950D-B9A6C5408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4AF9D-04BA-EC41-9142-D0DB57FB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1FB66-3587-864E-84F9-B311B495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0F6D2-BE20-664E-8487-3C1F202E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E738-2397-DE4B-A4B7-9314C3C7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8E85B-E5BD-D34C-AFD4-E251B932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D22EE-828F-8E44-9BE5-4EE6BEAC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DBEB-7B53-8B4E-ADDF-EEADFA90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41C7E-00A5-DA4C-A86A-F643C723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CD2D8-84EA-4A4A-81FC-5C4F0E89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2E06-BC87-494C-AD32-DA02E393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DDA3-01BB-0C4A-BE00-E954114D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5406-AA24-BC40-B438-46BFB180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46EA4-C177-0440-9682-858C49761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D665F-2BC2-334D-84EC-523C62D7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93588-8A97-BE4E-8773-2F34C407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BB7E6-5FEE-8D44-BD65-D781725F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93C8-8EA3-2242-872B-98F81E4D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694E9-D577-1448-B539-D668FE92A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912A7-2C76-7947-ACEB-3BC2080EF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73418-CDCC-F040-8B0C-5836B3C2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32310-C457-8C46-9906-2F1E6617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B57D2-491B-0F4B-9F8B-1F1E8EA9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333ED-FDF1-394A-94C1-9060E826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EC6EE-78C3-0444-A78D-C01DAD653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77CFC-A74B-934F-95DB-B12B25EAB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54D7-AAC2-5044-BBB1-C0742C7F1217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9E62-F83A-8E49-AA08-2CBFDEB33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11C8-A278-414E-B411-A424C4A30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362A-1462-3448-996D-45C105A1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6823C-EB85-DC45-9E7B-AEE43413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48DD7-0A81-8145-9249-762EC4BF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6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B9A20-88C3-A742-9B83-2517AF3E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E0388-CABC-3345-A7A1-CF9DD3C4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B7624-4991-E64E-9B3D-7909AEE4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E94D8-1DDB-D340-A271-197F6904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8E1FE-8CD7-324B-BF1F-E0A48647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19339-2514-FC4A-9DDB-D9EB08E10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9E6B7-9857-7C49-9B49-24C39B7A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49117-0A97-1445-87D0-9AE6CC38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0D3F1-4BBE-B149-BE99-61CECE26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2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94F9C-CB45-554E-94EF-1BDC4DF4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00B00-5CAC-DF45-AB7B-9508B40E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4EF02-B11E-CE4C-A00E-1D0C312C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4A107-EA15-9B45-85D3-9511E021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3F2E9-07DC-8744-A732-A098ACD9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3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2021-11-15T01:55:44Z</dcterms:created>
  <dcterms:modified xsi:type="dcterms:W3CDTF">2021-11-15T01:57:27Z</dcterms:modified>
</cp:coreProperties>
</file>