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5" r:id="rId5"/>
    <p:sldId id="266" r:id="rId6"/>
    <p:sldId id="259" r:id="rId7"/>
    <p:sldId id="263" r:id="rId8"/>
    <p:sldId id="258" r:id="rId9"/>
    <p:sldId id="260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281"/>
  </p:normalViewPr>
  <p:slideViewPr>
    <p:cSldViewPr snapToGrid="0" snapToObjects="1">
      <p:cViewPr varScale="1">
        <p:scale>
          <a:sx n="90" d="100"/>
          <a:sy n="90" d="100"/>
        </p:scale>
        <p:origin x="23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21AD0-3A6C-D046-BAD6-EED3F9246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803A2A-2BE8-5040-8268-25AA9ABF1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25E9D-3FB4-534B-8BD1-F298A7758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828D-C4FD-F042-9275-CAB35F6CD02F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0DE13-AAAD-6C4F-9DA7-62257E37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F59C7-85A8-A04B-819E-937DA3BE9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F916-02E7-7C47-9847-976F7CC93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03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3DC3D-D43D-2449-BA1C-69B39A89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1F1A59-1A83-B145-BA1C-36F79343B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E4F3D-964B-CC4B-B8AA-947DE9E52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828D-C4FD-F042-9275-CAB35F6CD02F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18E81-BA8B-FB43-BF84-BBFFC4424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B5435-147B-C54B-9189-1D24DEF0F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F916-02E7-7C47-9847-976F7CC93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2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CA3F24-3BEE-0646-9E5D-FC5D92B45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2D76B-CFFB-B941-92FC-B2295C35D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CA87F-1356-0A46-8657-11B164662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828D-C4FD-F042-9275-CAB35F6CD02F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77640-36E9-F141-9B43-93D480A0F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AAFC2-88CB-2246-BF09-27B458CF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F916-02E7-7C47-9847-976F7CC93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2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71601-3230-F348-8F8C-003E4F04C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810A5-8D1E-CB4D-A5B9-BC9759380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358D8-14BD-CA47-983F-464DEA2D6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828D-C4FD-F042-9275-CAB35F6CD02F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ED937-4F86-3C47-83DD-D3E1655CE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192EF-8845-DB4C-9340-8CBA98245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F916-02E7-7C47-9847-976F7CC93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6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66913-ADB0-9042-8B4F-9E1C4B03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CCE35-D1E1-284A-AD51-D81EF1173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66836-72E6-1F40-9383-DDF8FCCFE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828D-C4FD-F042-9275-CAB35F6CD02F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AEC90-BED4-C541-9CB3-D1DB722B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0AC22-DDE0-4A4B-9DA3-300DD55F5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F916-02E7-7C47-9847-976F7CC93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4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9129C-C899-994D-AD97-2B74DC7E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2E93E-D57D-B24D-AEB7-03CAF19AE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574F37-6AAB-1B49-B286-47DF278D2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8900C-C9A5-164A-98DD-23D3E2125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828D-C4FD-F042-9275-CAB35F6CD02F}" type="datetimeFigureOut">
              <a:rPr lang="en-US" smtClean="0"/>
              <a:t>4/23/21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A22ED-36F1-6E46-8129-95F854EA8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16F37-B991-0545-8158-BC52DEDC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F916-02E7-7C47-9847-976F7CC93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7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755D1-794A-D74C-9CD0-0AEC2E6A0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37DA4-1FBF-4B49-BD9C-9FD07FFC3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AD2450-074D-9D4A-B165-46553A7C3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23A091-5005-0B42-B7FB-43EE44A906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29221F-822D-A64A-88E4-82C979956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787D07-682D-E14F-B7ED-76C21256E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828D-C4FD-F042-9275-CAB35F6CD02F}" type="datetimeFigureOut">
              <a:rPr lang="en-US" smtClean="0"/>
              <a:t>4/23/21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0C9065-40C7-BF47-AD1D-62F693DA9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65792E-4244-C444-954C-A37D87C60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F916-02E7-7C47-9847-976F7CC93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8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DFB5-A179-6548-B3AA-698B8CB7A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8799BC-8665-7E4E-A908-61FAD6588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828D-C4FD-F042-9275-CAB35F6CD02F}" type="datetimeFigureOut">
              <a:rPr lang="en-US" smtClean="0"/>
              <a:t>4/23/21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6DD597-F1D7-294D-AB2F-AF47425EF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3EC24-AD40-A743-A768-B2584A39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F916-02E7-7C47-9847-976F7CC93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6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A40FF7-3800-5140-BFB7-297AB235B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828D-C4FD-F042-9275-CAB35F6CD02F}" type="datetimeFigureOut">
              <a:rPr lang="en-US" smtClean="0"/>
              <a:t>4/23/21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386855-72D2-7E41-8511-E0928FD44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88920-49CE-0D41-8AC8-9D47A5387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F916-02E7-7C47-9847-976F7CC93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0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33378-031D-4C47-8EF7-C843906FF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D5A13-3DB9-8044-854D-FEC7F60B8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A2E71-FF80-D444-BFEA-AD4F6813C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21301-1022-DC44-9551-0DD902F5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828D-C4FD-F042-9275-CAB35F6CD02F}" type="datetimeFigureOut">
              <a:rPr lang="en-US" smtClean="0"/>
              <a:t>4/23/21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03096-3886-484F-AB55-4D979FD9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13F9F3-9A99-6546-B872-E206DAF31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F916-02E7-7C47-9847-976F7CC93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8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88154-2C96-504F-B7EC-EE88C377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47285-119B-E44F-977E-136E78995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0F002-2390-8C45-8CED-78851DD1C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D3D98F-C803-C045-8403-2A27C8D4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828D-C4FD-F042-9275-CAB35F6CD02F}" type="datetimeFigureOut">
              <a:rPr lang="en-US" smtClean="0"/>
              <a:t>4/23/21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16CDE5-85B7-8C45-917D-0D088F8D9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ADFF0-5E2D-2F48-8DFC-3A1959AC0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F916-02E7-7C47-9847-976F7CC93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2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7C99C7-40C6-E941-A282-0FFA2E9CE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03E26-7E69-8041-839F-349C8F9E9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B1791-FC03-D644-A245-31B75D52F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B828D-C4FD-F042-9275-CAB35F6CD02F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DEE4A-B67B-2D49-BA90-593364CC5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29F66-1932-D24A-9037-4C27CA86E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3F916-02E7-7C47-9847-976F7CC93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6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nk Road Sign clip art - vector clip art online, royalty free &amp; public  domain | Construction signs printable, Construction birthday, Construction  signs">
            <a:extLst>
              <a:ext uri="{FF2B5EF4-FFF2-40B4-BE49-F238E27FC236}">
                <a16:creationId xmlns:a16="http://schemas.microsoft.com/office/drawing/2014/main" id="{8A29F04D-F307-0A4E-ACAE-5316F3242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3F67AC-C306-2C40-B089-82693438783F}"/>
              </a:ext>
            </a:extLst>
          </p:cNvPr>
          <p:cNvSpPr txBox="1"/>
          <p:nvPr/>
        </p:nvSpPr>
        <p:spPr>
          <a:xfrm>
            <a:off x="3802856" y="1813173"/>
            <a:ext cx="458628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b="1" dirty="0">
                <a:latin typeface="Arial" panose="020B0604020202020204" pitchFamily="34" charset="0"/>
                <a:cs typeface="Arial" panose="020B0604020202020204" pitchFamily="34" charset="0"/>
              </a:rPr>
              <a:t>FUNNY</a:t>
            </a:r>
          </a:p>
          <a:p>
            <a:pPr algn="ctr"/>
            <a:r>
              <a:rPr lang="en-US" sz="6800" b="1" dirty="0">
                <a:latin typeface="Arial" panose="020B0604020202020204" pitchFamily="34" charset="0"/>
                <a:cs typeface="Arial" panose="020B0604020202020204" pitchFamily="34" charset="0"/>
              </a:rPr>
              <a:t>STREET</a:t>
            </a:r>
          </a:p>
          <a:p>
            <a:pPr algn="ctr"/>
            <a:r>
              <a:rPr lang="en-US" sz="6800" b="1" dirty="0">
                <a:latin typeface="Arial" panose="020B0604020202020204" pitchFamily="34" charset="0"/>
                <a:cs typeface="Arial" panose="020B0604020202020204" pitchFamily="34" charset="0"/>
              </a:rPr>
              <a:t>SIGNS</a:t>
            </a:r>
          </a:p>
        </p:txBody>
      </p:sp>
    </p:spTree>
    <p:extLst>
      <p:ext uri="{BB962C8B-B14F-4D97-AF65-F5344CB8AC3E}">
        <p14:creationId xmlns:p14="http://schemas.microsoft.com/office/powerpoint/2010/main" val="3052346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105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ur Top 8 Funny Road Signs From Around the World | Driving Seat">
            <a:extLst>
              <a:ext uri="{FF2B5EF4-FFF2-40B4-BE49-F238E27FC236}">
                <a16:creationId xmlns:a16="http://schemas.microsoft.com/office/drawing/2014/main" id="{90D5514F-C0D0-5C4A-8CAC-430FDF6EA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514350"/>
            <a:ext cx="88900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392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FB99EC55-3AFD-694C-8904-45F200A18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1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007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7FBB4000-EEDF-9F4F-9E05-A80315283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2" y="461962"/>
            <a:ext cx="5934075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732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353220AF-7665-6B4D-BEB6-C5ADD8CE6B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7400" r="10325" b="6800"/>
          <a:stretch/>
        </p:blipFill>
        <p:spPr bwMode="auto">
          <a:xfrm>
            <a:off x="2052637" y="243320"/>
            <a:ext cx="8086725" cy="637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7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at to do?">
            <a:extLst>
              <a:ext uri="{FF2B5EF4-FFF2-40B4-BE49-F238E27FC236}">
                <a16:creationId xmlns:a16="http://schemas.microsoft.com/office/drawing/2014/main" id="{20BDEBE8-1C7D-AB43-87D8-C926FA539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3" y="0"/>
            <a:ext cx="6861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211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138092BF-F126-9E43-B7A5-C114A10E6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330200"/>
            <a:ext cx="82550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129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ought he needed a lil' Wolf Hat, so I gave him a lil' Wolf Hat.&quot; - Jonra  | Funny street signs, Funny road signs, Funny pictures">
            <a:extLst>
              <a:ext uri="{FF2B5EF4-FFF2-40B4-BE49-F238E27FC236}">
                <a16:creationId xmlns:a16="http://schemas.microsoft.com/office/drawing/2014/main" id="{835C5D6E-E2F5-EB44-9B53-916B5BA9C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0"/>
            <a:ext cx="5164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156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y never are that speedy">
            <a:extLst>
              <a:ext uri="{FF2B5EF4-FFF2-40B4-BE49-F238E27FC236}">
                <a16:creationId xmlns:a16="http://schemas.microsoft.com/office/drawing/2014/main" id="{5384868D-847F-5546-B889-68F12AB1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5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085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</Words>
  <Application>Microsoft Macintosh PowerPoint</Application>
  <PresentationFormat>Widescreen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</cp:revision>
  <dcterms:created xsi:type="dcterms:W3CDTF">2021-04-23T08:28:04Z</dcterms:created>
  <dcterms:modified xsi:type="dcterms:W3CDTF">2021-04-23T08:42:51Z</dcterms:modified>
</cp:coreProperties>
</file>