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2CC9-5C92-3844-B9FD-1934484432D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E84A-7B7D-5145-B81D-3BA8251C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ta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cer Pla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4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55" y="3766"/>
            <a:ext cx="4656437" cy="68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0" y="49255"/>
            <a:ext cx="4741932" cy="67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32545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French</dc:creator>
  <cp:lastModifiedBy>Tom French</cp:lastModifiedBy>
  <cp:revision>2</cp:revision>
  <dcterms:created xsi:type="dcterms:W3CDTF">2014-01-30T03:53:37Z</dcterms:created>
  <dcterms:modified xsi:type="dcterms:W3CDTF">2014-01-30T04:17:30Z</dcterms:modified>
</cp:coreProperties>
</file>